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3" r:id="rId5"/>
    <p:sldId id="264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E5"/>
    <a:srgbClr val="FFFFFF"/>
    <a:srgbClr val="FF4166"/>
    <a:srgbClr val="B2B2B2"/>
    <a:srgbClr val="F8F8F8"/>
    <a:srgbClr val="DDDDDD"/>
    <a:srgbClr val="FFC3CC"/>
    <a:srgbClr val="FC9D9B"/>
    <a:srgbClr val="FEE2A2"/>
    <a:srgbClr val="FF9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638" y="43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396240" y="787718"/>
            <a:ext cx="11399520" cy="5389562"/>
          </a:xfrm>
          <a:prstGeom prst="rect">
            <a:avLst/>
          </a:prstGeom>
          <a:noFill/>
          <a:ln w="38100">
            <a:solidFill>
              <a:srgbClr val="FF41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4683761" y="0"/>
            <a:ext cx="2854960" cy="225552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itle 1"/>
          <p:cNvSpPr>
            <a:spLocks noGrp="1"/>
          </p:cNvSpPr>
          <p:nvPr>
            <p:ph type="ctrTitle"/>
          </p:nvPr>
        </p:nvSpPr>
        <p:spPr>
          <a:xfrm>
            <a:off x="1524000" y="153892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1524000" y="415067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4835307" y="133591"/>
            <a:ext cx="2613974" cy="1494362"/>
            <a:chOff x="4784507" y="133591"/>
            <a:chExt cx="2613974" cy="1494362"/>
          </a:xfrm>
        </p:grpSpPr>
        <p:pic>
          <p:nvPicPr>
            <p:cNvPr id="23" name="Picture 6" descr="สาขาวิชาเคมี คณะวิทยาศาสตร์และเทคโนโลยี มหาวิทยาลัยราชภัฏนครปฐม"/>
            <p:cNvPicPr>
              <a:picLocks noChangeAspect="1" noChangeArrowheads="1"/>
            </p:cNvPicPr>
            <p:nvPr userDrawn="1"/>
          </p:nvPicPr>
          <p:blipFill>
            <a:blip r:embed="rId2" cstate="print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4507" y="133591"/>
              <a:ext cx="1164896" cy="1494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4" descr="รู้จักสสวท. - ตราสัญลักษณ์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190821"/>
              <a:ext cx="1226281" cy="1379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4" name="Title 1"/>
          <p:cNvSpPr txBox="1">
            <a:spLocks/>
          </p:cNvSpPr>
          <p:nvPr userDrawn="1"/>
        </p:nvSpPr>
        <p:spPr>
          <a:xfrm>
            <a:off x="0" y="6401435"/>
            <a:ext cx="12192000" cy="372742"/>
          </a:xfrm>
          <a:prstGeom prst="rect">
            <a:avLst/>
          </a:prstGeom>
          <a:solidFill>
            <a:srgbClr val="FFC3CC"/>
          </a:solidFill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0" i="0" kern="1200" spc="1000" baseline="0" dirty="0" smtClean="0">
                <a:solidFill>
                  <a:schemeClr val="bg2">
                    <a:lumMod val="25000"/>
                  </a:schemeClr>
                </a:solidFill>
                <a:effectLst/>
                <a:latin typeface="Bahnschrift SemiBold SemiConden" panose="020B0502040204020203" pitchFamily="34" charset="0"/>
                <a:ea typeface="+mj-ea"/>
                <a:cs typeface="+mj-cs"/>
              </a:rPr>
              <a:t>NAKHON PATHOM RAJABHAT UNIVERSITY</a:t>
            </a:r>
            <a:endParaRPr lang="en-US" sz="1400" kern="2700" spc="1000" baseline="0" dirty="0">
              <a:solidFill>
                <a:schemeClr val="bg2">
                  <a:lumMod val="25000"/>
                </a:schemeClr>
              </a:solidFill>
              <a:latin typeface="Bahnschrift SemiBold SemiConden" panose="020B0502040204020203" pitchFamily="34" charset="0"/>
              <a:cs typeface="supermarke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136005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1"/>
          <p:cNvSpPr txBox="1">
            <a:spLocks/>
          </p:cNvSpPr>
          <p:nvPr userDrawn="1"/>
        </p:nvSpPr>
        <p:spPr>
          <a:xfrm>
            <a:off x="0" y="6401435"/>
            <a:ext cx="12192000" cy="372742"/>
          </a:xfrm>
          <a:prstGeom prst="rect">
            <a:avLst/>
          </a:prstGeom>
          <a:solidFill>
            <a:srgbClr val="FFC3CC"/>
          </a:solidFill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0" i="0" kern="1200" spc="1000" baseline="0" dirty="0" smtClean="0">
                <a:solidFill>
                  <a:schemeClr val="bg2">
                    <a:lumMod val="25000"/>
                  </a:schemeClr>
                </a:solidFill>
                <a:effectLst/>
                <a:latin typeface="Bahnschrift SemiBold SemiConden" panose="020B0502040204020203" pitchFamily="34" charset="0"/>
                <a:ea typeface="+mj-ea"/>
                <a:cs typeface="+mj-cs"/>
              </a:rPr>
              <a:t>NAKHON PATHOM RAJABHAT UNIVERSITY</a:t>
            </a:r>
            <a:endParaRPr lang="en-US" sz="1400" kern="2700" spc="1000" baseline="0" dirty="0">
              <a:solidFill>
                <a:schemeClr val="bg2">
                  <a:lumMod val="25000"/>
                </a:schemeClr>
              </a:solidFill>
              <a:latin typeface="Bahnschrift SemiBold SemiConden" panose="020B0502040204020203" pitchFamily="34" charset="0"/>
              <a:cs typeface="supermarket" panose="02000000000000000000" pitchFamily="2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838200" y="537845"/>
            <a:ext cx="10515600" cy="1325563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838200" y="1998345"/>
            <a:ext cx="10515600" cy="4351338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72960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0" y="1868806"/>
            <a:ext cx="12192000" cy="4989194"/>
            <a:chOff x="0" y="1868806"/>
            <a:chExt cx="12192000" cy="4989194"/>
          </a:xfrm>
        </p:grpSpPr>
        <p:sp>
          <p:nvSpPr>
            <p:cNvPr id="2" name="Rounded Rectangle 1"/>
            <p:cNvSpPr/>
            <p:nvPr userDrawn="1"/>
          </p:nvSpPr>
          <p:spPr>
            <a:xfrm>
              <a:off x="0" y="1868806"/>
              <a:ext cx="12192000" cy="4989194"/>
            </a:xfrm>
            <a:prstGeom prst="roundRect">
              <a:avLst>
                <a:gd name="adj" fmla="val 0"/>
              </a:avLst>
            </a:prstGeom>
            <a:solidFill>
              <a:srgbClr val="FF41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406400" y="1868806"/>
              <a:ext cx="11399520" cy="4714874"/>
            </a:xfrm>
            <a:prstGeom prst="rect">
              <a:avLst/>
            </a:prstGeom>
            <a:solidFill>
              <a:srgbClr val="FFFFFF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/>
          <p:cNvSpPr/>
          <p:nvPr userDrawn="1"/>
        </p:nvSpPr>
        <p:spPr>
          <a:xfrm>
            <a:off x="396240" y="314960"/>
            <a:ext cx="11399520" cy="6258560"/>
          </a:xfrm>
          <a:prstGeom prst="rect">
            <a:avLst/>
          </a:prstGeom>
          <a:noFill/>
          <a:ln w="38100">
            <a:solidFill>
              <a:srgbClr val="FF41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itle 1"/>
          <p:cNvSpPr>
            <a:spLocks noGrp="1"/>
          </p:cNvSpPr>
          <p:nvPr>
            <p:ph type="ctrTitle"/>
          </p:nvPr>
        </p:nvSpPr>
        <p:spPr>
          <a:xfrm>
            <a:off x="1524000" y="215868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7" name="Subtitle 2"/>
          <p:cNvSpPr>
            <a:spLocks noGrp="1"/>
          </p:cNvSpPr>
          <p:nvPr>
            <p:ph type="subTitle" idx="1"/>
          </p:nvPr>
        </p:nvSpPr>
        <p:spPr>
          <a:xfrm>
            <a:off x="1524000" y="47704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4662587" y="567587"/>
            <a:ext cx="2613974" cy="1494362"/>
            <a:chOff x="4784507" y="133591"/>
            <a:chExt cx="2613974" cy="1494362"/>
          </a:xfrm>
        </p:grpSpPr>
        <p:pic>
          <p:nvPicPr>
            <p:cNvPr id="15" name="Picture 6" descr="สาขาวิชาเคมี คณะวิทยาศาสตร์และเทคโนโลยี มหาวิทยาลัยราชภัฏนครปฐม"/>
            <p:cNvPicPr>
              <a:picLocks noChangeAspect="1" noChangeArrowheads="1"/>
            </p:cNvPicPr>
            <p:nvPr userDrawn="1"/>
          </p:nvPicPr>
          <p:blipFill>
            <a:blip r:embed="rId2" cstate="print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4507" y="133591"/>
              <a:ext cx="1164896" cy="1494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4" descr="รู้จักสสวท. - ตราสัญลักษณ์"/>
            <p:cNvPicPr>
              <a:picLocks noChangeAspect="1" noChangeArrowheads="1"/>
            </p:cNvPicPr>
            <p:nvPr userDrawn="1"/>
          </p:nvPicPr>
          <p:blipFill>
            <a:blip r:embed="rId3" cstate="print">
              <a:duotone>
                <a:prstClr val="black"/>
                <a:schemeClr val="accent6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190821"/>
              <a:ext cx="1226281" cy="13799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6340484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869440" y="418775"/>
            <a:ext cx="8778240" cy="1325563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838200" y="1998345"/>
            <a:ext cx="9809480" cy="4351338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6434328" y="2659296"/>
            <a:ext cx="180000" cy="180000"/>
            <a:chOff x="6434328" y="2659296"/>
            <a:chExt cx="180000" cy="180000"/>
          </a:xfrm>
        </p:grpSpPr>
        <p:cxnSp>
          <p:nvCxnSpPr>
            <p:cNvPr id="22" name="Straight Connector 21"/>
            <p:cNvCxnSpPr/>
            <p:nvPr userDrawn="1"/>
          </p:nvCxnSpPr>
          <p:spPr>
            <a:xfrm>
              <a:off x="6520137" y="2659296"/>
              <a:ext cx="0" cy="18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6434328" y="2749296"/>
              <a:ext cx="180000" cy="6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1" name="Picture 4" descr="รู้จักสสวท. - ตราสัญลักษณ์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01" y="418775"/>
            <a:ext cx="1179642" cy="1327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9484256" y="0"/>
            <a:ext cx="2707744" cy="6858000"/>
          </a:xfrm>
          <a:prstGeom prst="rect">
            <a:avLst/>
          </a:prstGeom>
          <a:gradFill flip="none" rotWithShape="1">
            <a:gsLst>
              <a:gs pos="0">
                <a:srgbClr val="FFE1E5"/>
              </a:gs>
              <a:gs pos="65000">
                <a:srgbClr val="FFE1E5"/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538278"/>
            <a:ext cx="2743200" cy="365125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fld id="{0C993B32-ED37-4395-BC2F-17DC25B22B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6493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396240" y="333622"/>
            <a:ext cx="11399520" cy="625856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 userDrawn="1"/>
        </p:nvSpPr>
        <p:spPr>
          <a:xfrm>
            <a:off x="9484256" y="0"/>
            <a:ext cx="2707744" cy="6858000"/>
          </a:xfrm>
          <a:prstGeom prst="rect">
            <a:avLst/>
          </a:prstGeom>
          <a:gradFill flip="none" rotWithShape="1">
            <a:gsLst>
              <a:gs pos="0">
                <a:srgbClr val="FFE1E5"/>
              </a:gs>
              <a:gs pos="65000">
                <a:srgbClr val="FFE1E5"/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418775"/>
            <a:ext cx="9809480" cy="1325563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838200" y="1998345"/>
            <a:ext cx="9809480" cy="4351338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53827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993B32-ED37-4395-BC2F-17DC25B22B5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6434328" y="2659296"/>
            <a:ext cx="180000" cy="180000"/>
            <a:chOff x="6434328" y="2659296"/>
            <a:chExt cx="180000" cy="180000"/>
          </a:xfrm>
        </p:grpSpPr>
        <p:cxnSp>
          <p:nvCxnSpPr>
            <p:cNvPr id="22" name="Straight Connector 21"/>
            <p:cNvCxnSpPr/>
            <p:nvPr userDrawn="1"/>
          </p:nvCxnSpPr>
          <p:spPr>
            <a:xfrm>
              <a:off x="6520137" y="2659296"/>
              <a:ext cx="0" cy="18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6434328" y="2749296"/>
              <a:ext cx="180000" cy="6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" name="Picture 4" descr="รู้จักสสวท. - ตราสัญลักษณ์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9593">
            <a:off x="-1112901" y="3832013"/>
            <a:ext cx="3661146" cy="4119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80063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4294967295" orient="horz" pos="2160">
          <p15:clr>
            <a:srgbClr val="FBAE40"/>
          </p15:clr>
        </p15:guide>
        <p15:guide id="4294967295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solidFill>
          <a:srgbClr val="FFE1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396240" y="314960"/>
            <a:ext cx="11399520" cy="6258560"/>
          </a:xfrm>
          <a:prstGeom prst="rect">
            <a:avLst/>
          </a:prstGeom>
          <a:solidFill>
            <a:schemeClr val="bg1"/>
          </a:solidFill>
          <a:ln w="1905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 userDrawn="1"/>
        </p:nvSpPr>
        <p:spPr>
          <a:xfrm>
            <a:off x="513588" y="624986"/>
            <a:ext cx="11266932" cy="1184764"/>
          </a:xfrm>
          <a:prstGeom prst="rect">
            <a:avLst/>
          </a:prstGeom>
          <a:gradFill flip="none" rotWithShape="1">
            <a:gsLst>
              <a:gs pos="0">
                <a:srgbClr val="FFE1E5"/>
              </a:gs>
              <a:gs pos="93000">
                <a:srgbClr val="ECECEC">
                  <a:lumMod val="0"/>
                  <a:lumOff val="100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537845"/>
            <a:ext cx="10515600" cy="1325563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838200" y="1998345"/>
            <a:ext cx="10515600" cy="4351338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53827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993B32-ED37-4395-BC2F-17DC25B22B5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6434328" y="2659296"/>
            <a:ext cx="180000" cy="180000"/>
            <a:chOff x="6434328" y="2659296"/>
            <a:chExt cx="180000" cy="180000"/>
          </a:xfrm>
        </p:grpSpPr>
        <p:cxnSp>
          <p:nvCxnSpPr>
            <p:cNvPr id="22" name="Straight Connector 21"/>
            <p:cNvCxnSpPr/>
            <p:nvPr userDrawn="1"/>
          </p:nvCxnSpPr>
          <p:spPr>
            <a:xfrm>
              <a:off x="6520137" y="2659296"/>
              <a:ext cx="0" cy="18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6434328" y="2749296"/>
              <a:ext cx="180000" cy="6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97444888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38897" y="150471"/>
            <a:ext cx="11932574" cy="6574419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 userDrawn="1"/>
        </p:nvSpPr>
        <p:spPr>
          <a:xfrm rot="10800000">
            <a:off x="-1" y="416642"/>
            <a:ext cx="12192000" cy="1184764"/>
          </a:xfrm>
          <a:prstGeom prst="rect">
            <a:avLst/>
          </a:prstGeom>
          <a:gradFill flip="none" rotWithShape="1">
            <a:gsLst>
              <a:gs pos="0">
                <a:srgbClr val="FFE1E5"/>
              </a:gs>
              <a:gs pos="93000">
                <a:srgbClr val="ECECEC">
                  <a:lumMod val="0"/>
                  <a:lumOff val="100000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38200" y="329501"/>
            <a:ext cx="10515600" cy="1325563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838200" y="1867577"/>
            <a:ext cx="10515600" cy="4482106"/>
          </a:xfrm>
        </p:spPr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86593"/>
            <a:ext cx="2743200" cy="365125"/>
          </a:xfrm>
        </p:spPr>
        <p:txBody>
          <a:bodyPr/>
          <a:lstStyle>
            <a:lvl1pPr>
              <a:defRPr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defRPr>
            </a:lvl1pPr>
          </a:lstStyle>
          <a:p>
            <a:fld id="{0C993B32-ED37-4395-BC2F-17DC25B22B5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0" name="Group 29"/>
          <p:cNvGrpSpPr/>
          <p:nvPr userDrawn="1"/>
        </p:nvGrpSpPr>
        <p:grpSpPr>
          <a:xfrm>
            <a:off x="6434328" y="2659296"/>
            <a:ext cx="180000" cy="180000"/>
            <a:chOff x="6434328" y="2659296"/>
            <a:chExt cx="180000" cy="180000"/>
          </a:xfrm>
        </p:grpSpPr>
        <p:cxnSp>
          <p:nvCxnSpPr>
            <p:cNvPr id="22" name="Straight Connector 21"/>
            <p:cNvCxnSpPr/>
            <p:nvPr userDrawn="1"/>
          </p:nvCxnSpPr>
          <p:spPr>
            <a:xfrm>
              <a:off x="6520137" y="2659296"/>
              <a:ext cx="0" cy="180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 userDrawn="1"/>
          </p:nvCxnSpPr>
          <p:spPr>
            <a:xfrm flipV="1">
              <a:off x="6434328" y="2749296"/>
              <a:ext cx="180000" cy="6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 userDrawn="1"/>
        </p:nvSpPr>
        <p:spPr>
          <a:xfrm rot="16200000">
            <a:off x="-3047104" y="3316323"/>
            <a:ext cx="6858003" cy="225354"/>
          </a:xfrm>
          <a:prstGeom prst="rect">
            <a:avLst/>
          </a:prstGeom>
          <a:gradFill flip="none" rotWithShape="1">
            <a:gsLst>
              <a:gs pos="0">
                <a:srgbClr val="FFE1E5">
                  <a:alpha val="61961"/>
                </a:srgbClr>
              </a:gs>
              <a:gs pos="93000">
                <a:srgbClr val="FFFFFF">
                  <a:alpha val="61961"/>
                </a:srgb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  <a:effectLst>
            <a:outerShdw blurRad="317500" dist="25400" dir="780000" sx="115000" sy="115000" algn="tl" rotWithShape="0">
              <a:schemeClr val="bg1">
                <a:alpha val="97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4" descr="รู้จักสสวท. - ตราสัญลักษณ์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89593">
            <a:off x="-1112901" y="3832013"/>
            <a:ext cx="3661146" cy="4119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311203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812C5-DA4C-4880-B88A-10C24A5B51CB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93B32-ED37-4395-BC2F-17DC25B22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4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3" r:id="rId2"/>
    <p:sldLayoutId id="2147483661" r:id="rId3"/>
    <p:sldLayoutId id="2147483662" r:id="rId4"/>
    <p:sldLayoutId id="2147483667" r:id="rId5"/>
    <p:sldLayoutId id="2147483665" r:id="rId6"/>
    <p:sldLayoutId id="2147483664" r:id="rId7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74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4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8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4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5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1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Bahnschrift SemiBold SemiConden</vt:lpstr>
      <vt:lpstr>Calibri</vt:lpstr>
      <vt:lpstr>Calibri Light</vt:lpstr>
      <vt:lpstr>supermarket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Asus</cp:lastModifiedBy>
  <cp:revision>13</cp:revision>
  <dcterms:created xsi:type="dcterms:W3CDTF">2020-05-01T17:04:20Z</dcterms:created>
  <dcterms:modified xsi:type="dcterms:W3CDTF">2020-05-02T02:19:06Z</dcterms:modified>
</cp:coreProperties>
</file>